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72337604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88013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939129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12628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0423930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116835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04435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400468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68723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13754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20775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90462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58746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0363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00484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8302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23103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EFACED-E2E5-4CD0-B6BE-EF4BCE273D28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EC6F31-DB83-42ED-A8CE-CEB79C5E89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26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ransition spd="slow">
    <p:cover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80863" y="1922043"/>
            <a:ext cx="6947127" cy="3171152"/>
          </a:xfrm>
        </p:spPr>
        <p:txBody>
          <a:bodyPr/>
          <a:lstStyle/>
          <a:p>
            <a:r>
              <a:rPr lang="tr-TR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BİLGİ</a:t>
            </a:r>
            <a:r>
              <a:rPr lang="tr-TR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GÜVENLİĞİ</a:t>
            </a:r>
            <a:endParaRPr lang="tr-TR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924238" y="5245591"/>
            <a:ext cx="5762563" cy="1524417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ln w="0"/>
              </a:rPr>
              <a:t>Bilgi Gizliliği ve Güvenliği</a:t>
            </a:r>
          </a:p>
          <a:p>
            <a:r>
              <a:rPr lang="tr-TR" dirty="0" smtClean="0">
                <a:ln w="0"/>
              </a:rPr>
              <a:t>Zararlı Yazılımlar</a:t>
            </a:r>
          </a:p>
          <a:p>
            <a:r>
              <a:rPr lang="tr-TR" dirty="0" smtClean="0">
                <a:ln w="0"/>
              </a:rPr>
              <a:t>Alınacak Tedbirler</a:t>
            </a:r>
          </a:p>
          <a:p>
            <a:r>
              <a:rPr lang="tr-TR" dirty="0" smtClean="0">
                <a:ln w="0"/>
              </a:rPr>
              <a:t>Güvenlik Yazılımları</a:t>
            </a:r>
            <a:endParaRPr lang="tr-TR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5849344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VİRÜSLER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445419"/>
            <a:ext cx="4806305" cy="3224462"/>
          </a:xfrm>
        </p:spPr>
        <p:txBody>
          <a:bodyPr>
            <a:noAutofit/>
          </a:bodyPr>
          <a:lstStyle/>
          <a:p>
            <a:r>
              <a:rPr lang="tr-TR" dirty="0"/>
              <a:t>Bilgisayarımıza girip dosya ve programlarımıza zarar verir. </a:t>
            </a:r>
          </a:p>
          <a:p>
            <a:r>
              <a:rPr lang="tr-TR" dirty="0"/>
              <a:t>Virüsler bilgisayarınızda bilgileri bozabilir hatta silebilir. </a:t>
            </a:r>
          </a:p>
          <a:p>
            <a:r>
              <a:rPr lang="tr-TR" dirty="0"/>
              <a:t>Bilgisayar virüsü pek çok zararlı yazılımdan çok daha tehlikelidir çünkü doğrudan dosyalarınıza zarar verirler. </a:t>
            </a:r>
          </a:p>
        </p:txBody>
      </p:sp>
      <p:pic>
        <p:nvPicPr>
          <p:cNvPr id="8194" name="Picture 2" descr="http://macmcrae.com/wp-content/uploads/2010/08/digibean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"/>
          <a:stretch/>
        </p:blipFill>
        <p:spPr bwMode="auto">
          <a:xfrm>
            <a:off x="5690938" y="2445419"/>
            <a:ext cx="3119813" cy="29997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70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TRUVA ATI (TROJAN)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4" y="2339546"/>
            <a:ext cx="4563134" cy="3410465"/>
          </a:xfrm>
        </p:spPr>
        <p:txBody>
          <a:bodyPr>
            <a:noAutofit/>
          </a:bodyPr>
          <a:lstStyle/>
          <a:p>
            <a:r>
              <a:rPr lang="tr-TR" dirty="0"/>
              <a:t>Truva atı bir virüs değildir. Gerçek bir uygulama gibi gözüken zararlı bir program türüdür. </a:t>
            </a:r>
          </a:p>
          <a:p>
            <a:r>
              <a:rPr lang="tr-TR" dirty="0"/>
              <a:t>Truva atı bilgisayarınıza güvenlik açığı oluşturur ki bu da zararlı programların, kişilerin sisteminize girmesi için bir yol açar.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679714" y="2498266"/>
            <a:ext cx="3307592" cy="33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1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SOLUCAN (WORM)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6675" y="2298356"/>
            <a:ext cx="4620125" cy="3781167"/>
          </a:xfrm>
        </p:spPr>
        <p:txBody>
          <a:bodyPr>
            <a:noAutofit/>
          </a:bodyPr>
          <a:lstStyle/>
          <a:p>
            <a:r>
              <a:rPr lang="tr-TR" dirty="0"/>
              <a:t>Yerel sürücüde ya da ağda kendini tekrar tekrar kopyalayan bir programdır. Tek amacı sürekli kendini kopyalamaktır. </a:t>
            </a:r>
          </a:p>
          <a:p>
            <a:r>
              <a:rPr lang="tr-TR" dirty="0"/>
              <a:t>Herhangi bir dosya ya da veriye zarar vermez ancak sürekli kopyalama yaparak sistemi meşgul eder ve bilgisayar hızını etkiler. </a:t>
            </a:r>
          </a:p>
        </p:txBody>
      </p:sp>
      <p:pic>
        <p:nvPicPr>
          <p:cNvPr id="10242" name="Picture 2" descr="http://www.vir.us.com/wp-content/uploads/W32.Changeupgen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8" y="3105169"/>
            <a:ext cx="3212496" cy="2380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891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REKLAM YAZILIMI (ADWARE)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857500"/>
            <a:ext cx="3398609" cy="2343151"/>
          </a:xfrm>
        </p:spPr>
        <p:txBody>
          <a:bodyPr>
            <a:noAutofit/>
          </a:bodyPr>
          <a:lstStyle/>
          <a:p>
            <a:r>
              <a:rPr lang="tr-TR" sz="2400" dirty="0"/>
              <a:t>Herhangi bir program çalışırken reklam açan yazılımdır. </a:t>
            </a:r>
            <a:r>
              <a:rPr lang="tr-TR" sz="2400" dirty="0" err="1"/>
              <a:t>Adware</a:t>
            </a:r>
            <a:r>
              <a:rPr lang="tr-TR" sz="2400" dirty="0"/>
              <a:t> internette gezerken otomatik olarak bilgisayarınıza inebilir ve tarayıcı pencereleri ile görüntülenebilir.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76" y="2132313"/>
            <a:ext cx="3793524" cy="37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43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CASUS YAZILIM (SPYWARE)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72790" y="2349166"/>
            <a:ext cx="3754478" cy="3320716"/>
          </a:xfrm>
        </p:spPr>
        <p:txBody>
          <a:bodyPr>
            <a:normAutofit/>
          </a:bodyPr>
          <a:lstStyle/>
          <a:p>
            <a:r>
              <a:rPr lang="tr-TR" dirty="0"/>
              <a:t>Kullanıcının izniyle veya izni dışında bilgisayara yüklenen ve kullanıcı ya da bilgisayar hakkında bilgi toplayıp bunları uzaktaki bir kullanıcıya gönderen bir program türüdür.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1" y="2504597"/>
            <a:ext cx="3426007" cy="30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6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ZARARLI YAZILIMLARDAN KORUNMA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134" y="2265405"/>
            <a:ext cx="4355985" cy="386354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Bilgisayarınıza güçlü bir güvenlik yazılımı yükleyin. Bu güvenlik yazılımının güncel ve çalışıyor olduğundan emin olun.</a:t>
            </a:r>
          </a:p>
          <a:p>
            <a:r>
              <a:rPr lang="tr-TR" dirty="0" smtClean="0"/>
              <a:t>Bilmediğiniz programları bilgisayarınıza yüklemeyin, çalıştırmayın.</a:t>
            </a:r>
          </a:p>
          <a:p>
            <a:r>
              <a:rPr lang="tr-TR" dirty="0" smtClean="0"/>
              <a:t>Kimden geldiğini bilmediğiniz e-postaları açmayın.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97" y="2597177"/>
            <a:ext cx="3174603" cy="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74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ZARARLI YAZILIMLARDAN KORUNMA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28303" y="2594919"/>
            <a:ext cx="4658497" cy="3404897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Kullandığınız işletim sistemine ait güncelleştirmeleri ihmal etmeyin.</a:t>
            </a:r>
          </a:p>
          <a:p>
            <a:r>
              <a:rPr lang="tr-TR" dirty="0" smtClean="0"/>
              <a:t>Ödül, hediye vs. kazandığınızı belirten reklamlara aldanmayın, tıklamayın.</a:t>
            </a:r>
          </a:p>
          <a:p>
            <a:r>
              <a:rPr lang="tr-TR" dirty="0" smtClean="0"/>
              <a:t>Güvenmediğiniz bir bilgisayara USB bellek, hafıza kartı vs. takmayın.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5" y="2134750"/>
            <a:ext cx="3362868" cy="43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42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ZARARLI YAZILIMLARDAN KORUNMA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4336" y="2364259"/>
            <a:ext cx="4102442" cy="3287059"/>
          </a:xfrm>
        </p:spPr>
        <p:txBody>
          <a:bodyPr>
            <a:noAutofit/>
          </a:bodyPr>
          <a:lstStyle/>
          <a:p>
            <a:r>
              <a:rPr lang="tr-TR" dirty="0" smtClean="0"/>
              <a:t>Bilgilerinizin düzenli olarak yedeğini alın.</a:t>
            </a:r>
          </a:p>
          <a:p>
            <a:r>
              <a:rPr lang="tr-TR" dirty="0" smtClean="0"/>
              <a:t>Belirli aralıklarla bilgisayarınızı kötü amaçlı yazılımlara karşı tarattırın.</a:t>
            </a:r>
          </a:p>
          <a:p>
            <a:r>
              <a:rPr lang="tr-TR" dirty="0" smtClean="0"/>
              <a:t>Bilmediğiniz, güvenmediğiniz internet sitelerine girmeyin.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49" y="2652745"/>
            <a:ext cx="4331156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2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GÜVENLİK YAZILIMLARI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133" y="2224216"/>
            <a:ext cx="7704667" cy="1812325"/>
          </a:xfrm>
        </p:spPr>
        <p:txBody>
          <a:bodyPr/>
          <a:lstStyle/>
          <a:p>
            <a:r>
              <a:rPr lang="tr-TR" dirty="0" smtClean="0"/>
              <a:t>Kötü amaçlı yazılımlara karşı bilgisayarımızın güvenliğini sağlayan yazılımlardır. En çok kullanılan güvenlik yazılımı türleri şunlardır:</a:t>
            </a:r>
            <a:endParaRPr lang="tr-TR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651200" y="4351996"/>
            <a:ext cx="2169459" cy="591671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ANTİVİRÜS</a:t>
            </a:r>
            <a:endParaRPr lang="tr-TR" b="1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4925082" y="5017325"/>
            <a:ext cx="3307977" cy="591671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GÜVENLİK DUVARI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1075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55123"/>
          </a:xfrm>
        </p:spPr>
        <p:txBody>
          <a:bodyPr/>
          <a:lstStyle/>
          <a:p>
            <a:r>
              <a:rPr lang="tr-TR" dirty="0" smtClean="0"/>
              <a:t>ANTİVİRÜS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133" y="1589903"/>
            <a:ext cx="8053583" cy="2428645"/>
          </a:xfrm>
        </p:spPr>
        <p:txBody>
          <a:bodyPr>
            <a:normAutofit/>
          </a:bodyPr>
          <a:lstStyle/>
          <a:p>
            <a:r>
              <a:rPr lang="tr-TR" dirty="0" err="1" smtClean="0"/>
              <a:t>Antivirüs</a:t>
            </a:r>
            <a:r>
              <a:rPr lang="tr-TR" dirty="0" smtClean="0"/>
              <a:t> yazılımı bilgisayarımıza virüs, </a:t>
            </a:r>
            <a:r>
              <a:rPr lang="tr-TR" dirty="0" err="1" smtClean="0"/>
              <a:t>truva</a:t>
            </a:r>
            <a:r>
              <a:rPr lang="tr-TR" dirty="0" smtClean="0"/>
              <a:t> atı, solucan gibi kötü amaçlı yazılımların girmesini engeller. Ayrıca bu yazılımları tespit edip temizleyebilir.</a:t>
            </a:r>
          </a:p>
          <a:p>
            <a:r>
              <a:rPr lang="tr-TR" dirty="0" err="1" smtClean="0"/>
              <a:t>Antivirüs</a:t>
            </a:r>
            <a:r>
              <a:rPr lang="tr-TR" smtClean="0"/>
              <a:t> yazılımının </a:t>
            </a:r>
            <a:r>
              <a:rPr lang="tr-TR" dirty="0" smtClean="0"/>
              <a:t>tüm kötü yazılımları tanıyabilmesi için sürekli güncelleştirilmesi gerekir.</a:t>
            </a:r>
            <a:endParaRPr lang="tr-TR" dirty="0"/>
          </a:p>
        </p:txBody>
      </p:sp>
      <p:pic>
        <p:nvPicPr>
          <p:cNvPr id="1026" name="Picture 2" descr="http://www.allupdatenews.com/allup/wp-content/uploads/2013/07/antivirus-pro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85" y="4131726"/>
            <a:ext cx="3320715" cy="21196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65" y="3876123"/>
            <a:ext cx="3343770" cy="248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77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BİLGİYE ULAŞMAK ÇOK KOLAY!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2" y="2191265"/>
            <a:ext cx="4248635" cy="3698789"/>
          </a:xfrm>
        </p:spPr>
        <p:txBody>
          <a:bodyPr>
            <a:noAutofit/>
          </a:bodyPr>
          <a:lstStyle/>
          <a:p>
            <a:r>
              <a:rPr lang="tr-TR" dirty="0" smtClean="0"/>
              <a:t>Teknolojinin sürekli gelişmesi, bilgi ve iletişim teknolojisi araçlarının hızla yayılmasıyla çağımızda bilgiye ulaşmak oldukça kolay hale gelmiştir.</a:t>
            </a:r>
          </a:p>
          <a:p>
            <a:r>
              <a:rPr lang="tr-TR" dirty="0" smtClean="0"/>
              <a:t>Evde, parkta, okulda, yolculukta.. Artık dilediğimiz an istediğimiz bilgiye rahatça ulaşabiliyoruz.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41" y="2092411"/>
            <a:ext cx="4802659" cy="32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37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GÜVENLİK DUVARI (FIREWALL)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134" y="2158314"/>
            <a:ext cx="3553772" cy="4158265"/>
          </a:xfrm>
        </p:spPr>
        <p:txBody>
          <a:bodyPr>
            <a:normAutofit/>
          </a:bodyPr>
          <a:lstStyle/>
          <a:p>
            <a:r>
              <a:rPr lang="tr-TR" sz="2800" dirty="0" smtClean="0"/>
              <a:t>Güvenlik duvarı yazılımı internet veya ağ üzerinden bilgisayarımıza erişimi denetler, yetkisiz kişilerin bilgilerimize ulaşmasını engeller.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06" y="2968820"/>
            <a:ext cx="4608095" cy="25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53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203680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effectLst>
                  <a:reflection blurRad="6350" stA="55000" endA="300" endPos="45500" dir="5400000" sy="-100000" algn="bl" rotWithShape="0"/>
                </a:effectLst>
              </a:rPr>
              <a:t>TEŞEKKÜR EDERİM.</a:t>
            </a:r>
            <a:endParaRPr lang="tr-T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805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BİLGİ GİZLİLİĞİ VE GÜVENLİĞİ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290120"/>
            <a:ext cx="4125269" cy="3542270"/>
          </a:xfrm>
        </p:spPr>
        <p:txBody>
          <a:bodyPr>
            <a:noAutofit/>
          </a:bodyPr>
          <a:lstStyle/>
          <a:p>
            <a:r>
              <a:rPr lang="tr-TR" dirty="0" smtClean="0"/>
              <a:t>Bilgiye ulaşmak kolay. Fakat kişilerin, şirketlerin, kuruluşların ulaşılmasını istemediği bilgileri de vardır. </a:t>
            </a:r>
          </a:p>
          <a:p>
            <a:r>
              <a:rPr lang="tr-TR" dirty="0" smtClean="0"/>
              <a:t>İşte bu noktada bilginin gizliliği ve güvenliğinin önemi ortaya çıkıyor.</a:t>
            </a:r>
            <a:endParaRPr lang="tr-TR" dirty="0"/>
          </a:p>
        </p:txBody>
      </p:sp>
      <p:pic>
        <p:nvPicPr>
          <p:cNvPr id="2050" name="Picture 2" descr="http://www.agendasecuritynews.co.uk/wp-content/uploads/2012/09/Information-Securit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87" y="2866804"/>
            <a:ext cx="3815665" cy="2541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2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BİLGİNİN GİZLİLİĞİ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84526" y="2603157"/>
            <a:ext cx="4042742" cy="3278659"/>
          </a:xfrm>
        </p:spPr>
        <p:txBody>
          <a:bodyPr>
            <a:noAutofit/>
          </a:bodyPr>
          <a:lstStyle/>
          <a:p>
            <a:r>
              <a:rPr lang="tr-TR" dirty="0" smtClean="0"/>
              <a:t>Günlük tutuyor musunuz?</a:t>
            </a:r>
          </a:p>
          <a:p>
            <a:r>
              <a:rPr lang="tr-TR" dirty="0" smtClean="0"/>
              <a:t>Günlüğünüze yazdıklarınızı herkesin okumasın ister misiniz?</a:t>
            </a:r>
          </a:p>
          <a:p>
            <a:r>
              <a:rPr lang="tr-TR" dirty="0" smtClean="0"/>
              <a:t>Günlüğünüz içerisindeki yazıların gizli kalmasını nasıl sağlıyorsunuz?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2" y="1892772"/>
            <a:ext cx="3602393" cy="42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15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KİŞİSEL BİLGİSAYAR GÜVENLİĞİ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257168"/>
            <a:ext cx="3928324" cy="3583459"/>
          </a:xfrm>
        </p:spPr>
        <p:txBody>
          <a:bodyPr>
            <a:noAutofit/>
          </a:bodyPr>
          <a:lstStyle/>
          <a:p>
            <a:r>
              <a:rPr lang="tr-TR" dirty="0" smtClean="0"/>
              <a:t>Günlüğümüzde olduğu gibi bilgisayarımızda da özel bilgilerimiz olabilir.</a:t>
            </a:r>
          </a:p>
          <a:p>
            <a:r>
              <a:rPr lang="tr-TR" dirty="0" smtClean="0"/>
              <a:t>Örneğin fotoğraflarımızı, </a:t>
            </a:r>
            <a:r>
              <a:rPr lang="tr-TR" dirty="0" err="1" smtClean="0"/>
              <a:t>vidyolarımızı</a:t>
            </a:r>
            <a:r>
              <a:rPr lang="tr-TR" dirty="0" smtClean="0"/>
              <a:t> herkesle paylaşmak istemeyebiliriz.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90" y="2754331"/>
            <a:ext cx="3826476" cy="27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688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KİŞİSEL BİLGİSAYAR GÜVENLİĞİ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38179" y="2314832"/>
            <a:ext cx="4025735" cy="3311611"/>
          </a:xfrm>
        </p:spPr>
        <p:txBody>
          <a:bodyPr>
            <a:noAutofit/>
          </a:bodyPr>
          <a:lstStyle/>
          <a:p>
            <a:r>
              <a:rPr lang="tr-TR" dirty="0" smtClean="0"/>
              <a:t>Bilgisayarımıza şifre (parola) koyarak çevremizdeki kişilerin bilgilerimize ulaşmasını kolaylıkla engelleyebiliriz. </a:t>
            </a:r>
          </a:p>
          <a:p>
            <a:r>
              <a:rPr lang="tr-TR" dirty="0" smtClean="0"/>
              <a:t>Peki bilgilerimizi internet üzerindeki milyonlarca kişiden nasıl koruyacağız?</a:t>
            </a:r>
            <a:endParaRPr lang="tr-TR" dirty="0"/>
          </a:p>
        </p:txBody>
      </p:sp>
      <p:pic>
        <p:nvPicPr>
          <p:cNvPr id="5122" name="Picture 2" descr="http://www.findmysoft.com/img/news/Hackers-Attack-Swiss-Foreign-Ministry-Guardian-s-Jobs-Web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0" y="2538870"/>
            <a:ext cx="3402759" cy="2554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67568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VE BİLGİ GÜVENLİĞİ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438402"/>
            <a:ext cx="3837680" cy="325394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Bilgisayarımızı ve bilgilerimizi nasıl koruyacağımızı öğrenmeden önce gelin önce düşmanlarımızı tanıyalım.</a:t>
            </a:r>
            <a:endParaRPr lang="tr-TR" sz="2800" dirty="0"/>
          </a:p>
        </p:txBody>
      </p:sp>
      <p:pic>
        <p:nvPicPr>
          <p:cNvPr id="6146" name="Picture 2" descr="http://pinoytutorial.com/techtorial/wp-content/uploads/2012/07/dnschanger_malware_f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90" y="2817340"/>
            <a:ext cx="3981610" cy="2638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1861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ZARARLI YAZILIMLAR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331308"/>
            <a:ext cx="3875258" cy="3138616"/>
          </a:xfrm>
        </p:spPr>
        <p:txBody>
          <a:bodyPr>
            <a:noAutofit/>
          </a:bodyPr>
          <a:lstStyle/>
          <a:p>
            <a:r>
              <a:rPr lang="tr-TR" dirty="0" smtClean="0"/>
              <a:t>Kötü niyetli bilgisayar kullanıcıları tarafından bilgisayarımıza, sistemimize ve bilgilerimize zarar vermek, onları ele geçirmek amacıyla hazırlanmış yazılımlardır.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0" y="2257947"/>
            <a:ext cx="4096520" cy="33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3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ZARARLI YAZILIM TÜRLERİ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233" y="2416741"/>
            <a:ext cx="7514035" cy="1380995"/>
          </a:xfrm>
        </p:spPr>
        <p:txBody>
          <a:bodyPr>
            <a:normAutofit/>
          </a:bodyPr>
          <a:lstStyle/>
          <a:p>
            <a:r>
              <a:rPr lang="tr-TR" dirty="0"/>
              <a:t>Bilgiler çok değerli..</a:t>
            </a:r>
          </a:p>
          <a:p>
            <a:r>
              <a:rPr lang="tr-TR" dirty="0"/>
              <a:t>Bu yüzden peşinde birçok düşman bulunuyor. Bunlardan en meşhurlarına göz atalım:</a:t>
            </a: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1073066" y="4144289"/>
            <a:ext cx="1634646" cy="507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100" b="1" dirty="0"/>
              <a:t>VİRÜSLER</a:t>
            </a: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3252547" y="4142463"/>
            <a:ext cx="2733805" cy="507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100" b="1" dirty="0"/>
              <a:t>CASUS YAZILIMLAR</a:t>
            </a:r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6531188" y="4142463"/>
            <a:ext cx="2207713" cy="507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100" b="1" dirty="0"/>
              <a:t>SOLUCANLAR</a:t>
            </a:r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5678572" y="5249972"/>
            <a:ext cx="2207713" cy="507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100" b="1" dirty="0"/>
              <a:t>TRUVA ATILARI</a:t>
            </a:r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1890389" y="5285532"/>
            <a:ext cx="2882570" cy="50730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100" b="1" dirty="0"/>
              <a:t>REKLAM YAZILIMLARI</a:t>
            </a:r>
          </a:p>
        </p:txBody>
      </p:sp>
    </p:spTree>
    <p:extLst>
      <p:ext uri="{BB962C8B-B14F-4D97-AF65-F5344CB8AC3E}">
        <p14:creationId xmlns:p14="http://schemas.microsoft.com/office/powerpoint/2010/main" val="3571851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560</Words>
  <Application>Microsoft Office PowerPoint</Application>
  <PresentationFormat>Ekran Gösterisi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Paralaks</vt:lpstr>
      <vt:lpstr>BİLGİ GÜVENLİĞİ</vt:lpstr>
      <vt:lpstr>BİLGİYE ULAŞMAK ÇOK KOLAY!</vt:lpstr>
      <vt:lpstr>BİLGİ GİZLİLİĞİ VE GÜVENLİĞİ</vt:lpstr>
      <vt:lpstr>BİLGİNİN GİZLİLİĞİ</vt:lpstr>
      <vt:lpstr>KİŞİSEL BİLGİSAYAR GÜVENLİĞİ</vt:lpstr>
      <vt:lpstr>KİŞİSEL BİLGİSAYAR GÜVENLİĞİ</vt:lpstr>
      <vt:lpstr>BİLGİSAYAR VE BİLGİ GÜVENLİĞİ</vt:lpstr>
      <vt:lpstr>ZARARLI YAZILIMLAR</vt:lpstr>
      <vt:lpstr>ZARARLI YAZILIM TÜRLERİ</vt:lpstr>
      <vt:lpstr>VİRÜSLER</vt:lpstr>
      <vt:lpstr>TRUVA ATI (TROJAN)</vt:lpstr>
      <vt:lpstr>SOLUCAN (WORM)</vt:lpstr>
      <vt:lpstr>REKLAM YAZILIMI (ADWARE)</vt:lpstr>
      <vt:lpstr>CASUS YAZILIM (SPYWARE)</vt:lpstr>
      <vt:lpstr>ZARARLI YAZILIMLARDAN KORUNMA</vt:lpstr>
      <vt:lpstr>ZARARLI YAZILIMLARDAN KORUNMA</vt:lpstr>
      <vt:lpstr>ZARARLI YAZILIMLARDAN KORUNMA</vt:lpstr>
      <vt:lpstr>GÜVENLİK YAZILIMLARI</vt:lpstr>
      <vt:lpstr>ANTİVİRÜS</vt:lpstr>
      <vt:lpstr>GÜVENLİK DUVARI (FIREWALL)</vt:lpstr>
      <vt:lpstr>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 GÜVENLİĞİ</dc:title>
  <dc:creator>Ahmet</dc:creator>
  <cp:lastModifiedBy>User</cp:lastModifiedBy>
  <cp:revision>169</cp:revision>
  <dcterms:created xsi:type="dcterms:W3CDTF">2013-12-08T11:43:32Z</dcterms:created>
  <dcterms:modified xsi:type="dcterms:W3CDTF">2019-01-04T12:02:37Z</dcterms:modified>
</cp:coreProperties>
</file>